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ELE É EXALTADO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EXALTADO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exaltado, </a:t>
            </a:r>
          </a:p>
          <a:p>
            <a:r>
              <a:rPr lang="pt-BR" dirty="0"/>
              <a:t>o Rei é exaltado no Céu; </a:t>
            </a:r>
          </a:p>
          <a:p>
            <a:r>
              <a:rPr lang="pt-BR" dirty="0"/>
              <a:t>Eu O louvarei.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EXALTADO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exaltado, </a:t>
            </a:r>
          </a:p>
          <a:p>
            <a:r>
              <a:rPr lang="pt-BR" dirty="0" err="1"/>
              <a:t>p’ra</a:t>
            </a:r>
            <a:r>
              <a:rPr lang="pt-BR" dirty="0"/>
              <a:t> sempre exaltado; </a:t>
            </a:r>
          </a:p>
          <a:p>
            <a:r>
              <a:rPr lang="pt-BR" dirty="0"/>
              <a:t>Seu nome louvarei. </a:t>
            </a:r>
          </a:p>
        </p:txBody>
      </p:sp>
    </p:spTree>
    <p:extLst>
      <p:ext uri="{BB962C8B-B14F-4D97-AF65-F5344CB8AC3E}">
        <p14:creationId xmlns:p14="http://schemas.microsoft.com/office/powerpoint/2010/main" val="91632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EXALTADO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F66454-0152-40C9-9CFB-4E85A390BD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o Senhor; </a:t>
            </a:r>
          </a:p>
          <a:p>
            <a:r>
              <a:rPr lang="pt-BR" dirty="0"/>
              <a:t>para sempre irá reinar. </a:t>
            </a:r>
          </a:p>
          <a:p>
            <a:r>
              <a:rPr lang="pt-BR" dirty="0"/>
              <a:t>Terra e Céu glorificam </a:t>
            </a:r>
          </a:p>
        </p:txBody>
      </p:sp>
    </p:spTree>
    <p:extLst>
      <p:ext uri="{BB962C8B-B14F-4D97-AF65-F5344CB8AC3E}">
        <p14:creationId xmlns:p14="http://schemas.microsoft.com/office/powerpoint/2010/main" val="2295096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É EXALTADO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CDD954-211C-4689-B71D-DEF7901E93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santo nome. </a:t>
            </a:r>
          </a:p>
          <a:p>
            <a:r>
              <a:rPr lang="pt-BR" dirty="0"/>
              <a:t>Ele é exaltado, </a:t>
            </a:r>
          </a:p>
          <a:p>
            <a:r>
              <a:rPr lang="pt-BR" dirty="0"/>
              <a:t>o Rei é exaltado no </a:t>
            </a:r>
            <a:r>
              <a:rPr lang="pt-BR"/>
              <a:t>Céu.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261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76</Words>
  <Application>Microsoft Office PowerPoint</Application>
  <PresentationFormat>Apresentação na tela (16:9)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ELE É EXALTADO</vt:lpstr>
      <vt:lpstr>ELE É EXALTADO</vt:lpstr>
      <vt:lpstr>ELE É EXALTADO</vt:lpstr>
      <vt:lpstr>ELE É EXALTADO</vt:lpstr>
      <vt:lpstr>ELE É EXALTADO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2019-06-12T23:17:31Z</dcterms:modified>
</cp:coreProperties>
</file>

<file path=docProps/thumbnail.jpeg>
</file>